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3" r:id="rId8"/>
    <p:sldId id="274" r:id="rId9"/>
    <p:sldId id="264" r:id="rId10"/>
    <p:sldId id="271" r:id="rId11"/>
    <p:sldId id="276" r:id="rId12"/>
    <p:sldId id="277" r:id="rId13"/>
    <p:sldId id="266" r:id="rId14"/>
    <p:sldId id="268" r:id="rId15"/>
    <p:sldId id="275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3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9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20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2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4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51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2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5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7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43FA414-FD9F-4B76-966D-AED740015F18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B8702C-DCE9-4B00-9118-0C8303DA2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619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43841"/>
            <a:ext cx="8676222" cy="3200400"/>
          </a:xfrm>
        </p:spPr>
        <p:txBody>
          <a:bodyPr/>
          <a:lstStyle/>
          <a:p>
            <a:r>
              <a:rPr lang="en-US" dirty="0" smtClean="0"/>
              <a:t>DRONE MISSION </a:t>
            </a:r>
            <a:br>
              <a:rPr lang="en-US" dirty="0" smtClean="0"/>
            </a:br>
            <a:r>
              <a:rPr lang="en-US" dirty="0" smtClean="0"/>
              <a:t>PLANNING SOFTWARE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Taylor </a:t>
            </a:r>
            <a:r>
              <a:rPr lang="en-US" sz="2400" dirty="0" err="1" smtClean="0"/>
              <a:t>Trabun</a:t>
            </a:r>
            <a:r>
              <a:rPr lang="en-US" sz="2400" dirty="0" smtClean="0"/>
              <a:t> </a:t>
            </a:r>
            <a:r>
              <a:rPr lang="en-US" sz="2400" dirty="0"/>
              <a:t>	</a:t>
            </a:r>
            <a:r>
              <a:rPr lang="en-US" sz="2400" dirty="0" smtClean="0"/>
              <a:t>		David </a:t>
            </a:r>
            <a:r>
              <a:rPr lang="en-US" sz="2400" dirty="0" err="1" smtClean="0"/>
              <a:t>Klingenberg</a:t>
            </a:r>
            <a:endParaRPr lang="en-US" sz="2400" dirty="0" smtClean="0"/>
          </a:p>
          <a:p>
            <a:pPr algn="l"/>
            <a:r>
              <a:rPr lang="en-US" sz="2400" dirty="0" smtClean="0"/>
              <a:t>Emeth Thompson			Joe </a:t>
            </a:r>
            <a:r>
              <a:rPr lang="en-US" sz="2400" dirty="0" err="1" smtClean="0"/>
              <a:t>Higley</a:t>
            </a:r>
            <a:endParaRPr lang="en-US" sz="2400" dirty="0" smtClean="0"/>
          </a:p>
          <a:p>
            <a:pPr algn="l"/>
            <a:endParaRPr lang="en-US" sz="2400" dirty="0"/>
          </a:p>
          <a:p>
            <a:pPr algn="l"/>
            <a:r>
              <a:rPr lang="en-US" sz="2400" dirty="0" smtClean="0"/>
              <a:t>University of Idaho – Moscow,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11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4" y="223234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Packet Types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Taylor Trabun\Documents\Mission-Control\Documents\packetType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507" y="1131887"/>
            <a:ext cx="5802312" cy="572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Services (Fully </a:t>
            </a:r>
            <a:r>
              <a:rPr lang="en-US" dirty="0" err="1" smtClean="0"/>
              <a:t>IMplemented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AltitudeHold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Arm Service</a:t>
            </a:r>
          </a:p>
          <a:p>
            <a:r>
              <a:rPr lang="en-US" dirty="0" err="1" smtClean="0"/>
              <a:t>DoMove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Heading Service</a:t>
            </a:r>
          </a:p>
          <a:p>
            <a:r>
              <a:rPr lang="en-US" dirty="0" err="1" smtClean="0"/>
              <a:t>HeadingHold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Land Service</a:t>
            </a:r>
          </a:p>
          <a:p>
            <a:r>
              <a:rPr lang="en-US" dirty="0" smtClean="0"/>
              <a:t>Updated Serial Service</a:t>
            </a:r>
          </a:p>
          <a:p>
            <a:r>
              <a:rPr lang="en-US" dirty="0" smtClean="0"/>
              <a:t>Takeoff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8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54806"/>
          </a:xfrm>
        </p:spPr>
        <p:txBody>
          <a:bodyPr/>
          <a:lstStyle/>
          <a:p>
            <a:r>
              <a:rPr lang="en-US" dirty="0" smtClean="0"/>
              <a:t>Future Services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Heartbeat Service (In progress)</a:t>
            </a:r>
          </a:p>
          <a:p>
            <a:r>
              <a:rPr lang="en-US" dirty="0" err="1" smtClean="0"/>
              <a:t>MissionPlanInstruction</a:t>
            </a:r>
            <a:r>
              <a:rPr lang="en-US" dirty="0" smtClean="0"/>
              <a:t> Service</a:t>
            </a:r>
          </a:p>
          <a:p>
            <a:r>
              <a:rPr lang="en-US" dirty="0" err="1" smtClean="0"/>
              <a:t>MissionPlan</a:t>
            </a:r>
            <a:r>
              <a:rPr lang="en-US" smtClean="0"/>
              <a:t> Service</a:t>
            </a:r>
            <a:endParaRPr lang="en-US" dirty="0" smtClean="0"/>
          </a:p>
          <a:p>
            <a:r>
              <a:rPr lang="en-US" dirty="0" smtClean="0"/>
              <a:t>Move to Coordinate Service</a:t>
            </a:r>
          </a:p>
          <a:p>
            <a:r>
              <a:rPr lang="en-US" dirty="0" err="1" smtClean="0"/>
              <a:t>DroneSettings</a:t>
            </a:r>
            <a:r>
              <a:rPr lang="en-US" dirty="0" smtClean="0"/>
              <a:t>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81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goals </a:t>
            </a:r>
          </a:p>
          <a:p>
            <a:pPr lvl="1"/>
            <a:r>
              <a:rPr lang="en-US" sz="2600" dirty="0" smtClean="0"/>
              <a:t>have topographical data available for mission planning</a:t>
            </a:r>
          </a:p>
          <a:p>
            <a:pPr lvl="1"/>
            <a:r>
              <a:rPr lang="en-US" sz="2600" dirty="0" smtClean="0"/>
              <a:t>Real time controls </a:t>
            </a:r>
          </a:p>
          <a:p>
            <a:pPr lvl="2"/>
            <a:r>
              <a:rPr lang="en-US" sz="2400" dirty="0" smtClean="0"/>
              <a:t>Emergency land button</a:t>
            </a:r>
          </a:p>
          <a:p>
            <a:pPr lvl="2"/>
            <a:r>
              <a:rPr lang="en-US" sz="2400" dirty="0" smtClean="0"/>
              <a:t>Pause mission and hover button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889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Mission Control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7340850" cy="40995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Instrument </a:t>
            </a:r>
            <a:r>
              <a:rPr lang="en-US" sz="2800" dirty="0" smtClean="0"/>
              <a:t>Panel</a:t>
            </a:r>
            <a:endParaRPr lang="en-US" sz="2800" dirty="0"/>
          </a:p>
          <a:p>
            <a:r>
              <a:rPr lang="en-US" sz="2800" dirty="0" smtClean="0"/>
              <a:t>Library courtesy of </a:t>
            </a:r>
            <a:r>
              <a:rPr lang="en-US" sz="2800" dirty="0"/>
              <a:t>Guillaume </a:t>
            </a:r>
            <a:r>
              <a:rPr lang="en-US" sz="2800" dirty="0" smtClean="0"/>
              <a:t>Chouteau</a:t>
            </a:r>
          </a:p>
          <a:p>
            <a:r>
              <a:rPr lang="en-US" sz="2800" dirty="0" smtClean="0"/>
              <a:t>Currently monitors the pitch, roll and yaw of the drone’s </a:t>
            </a:r>
            <a:r>
              <a:rPr lang="en-US" sz="2800" dirty="0" err="1" smtClean="0"/>
              <a:t>Ardunio</a:t>
            </a:r>
            <a:endParaRPr lang="en-US" sz="2800" dirty="0"/>
          </a:p>
          <a:p>
            <a:r>
              <a:rPr lang="en-US" sz="2800" dirty="0" smtClean="0"/>
              <a:t>String parsing extrapolates the data and then translates to a format readable by the instrument panel library.</a:t>
            </a:r>
            <a:endParaRPr lang="en-US" sz="2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628" y="1325879"/>
            <a:ext cx="32289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Testing (auto Pilot)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52599"/>
            <a:ext cx="9905998" cy="40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5" name="autopilotTe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544" y="160663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386" y="3084933"/>
            <a:ext cx="9905998" cy="24765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Thank you</a:t>
            </a:r>
            <a:br>
              <a:rPr lang="en-US" sz="6600" dirty="0" smtClean="0"/>
            </a:b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 smtClean="0"/>
              <a:t>Questions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48386" y="-2133601"/>
            <a:ext cx="9905998" cy="312420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/>
          <a:lstStyle/>
          <a:p>
            <a:r>
              <a:rPr lang="en-US" sz="4000" dirty="0" smtClean="0"/>
              <a:t>Overview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numCol="2">
            <a:normAutofit/>
          </a:bodyPr>
          <a:lstStyle/>
          <a:p>
            <a:r>
              <a:rPr lang="en-US" sz="2800" dirty="0" smtClean="0"/>
              <a:t>Problem Definition</a:t>
            </a:r>
          </a:p>
          <a:p>
            <a:r>
              <a:rPr lang="en-US" sz="2800" dirty="0" smtClean="0"/>
              <a:t>Project Status</a:t>
            </a:r>
          </a:p>
          <a:p>
            <a:r>
              <a:rPr lang="en-US" sz="2800" dirty="0" smtClean="0"/>
              <a:t>Goals &amp; Plans</a:t>
            </a:r>
          </a:p>
          <a:p>
            <a:r>
              <a:rPr lang="en-US" sz="2800" dirty="0" smtClean="0"/>
              <a:t>Hardware</a:t>
            </a:r>
          </a:p>
          <a:p>
            <a:r>
              <a:rPr lang="en-US" sz="2800" dirty="0" smtClean="0"/>
              <a:t>Communications</a:t>
            </a:r>
          </a:p>
          <a:p>
            <a:endParaRPr lang="en-US" sz="2800" dirty="0" smtClean="0"/>
          </a:p>
          <a:p>
            <a:r>
              <a:rPr lang="en-US" sz="2800" dirty="0" smtClean="0"/>
              <a:t>GUI</a:t>
            </a:r>
          </a:p>
          <a:p>
            <a:r>
              <a:rPr lang="en-US" sz="2800" dirty="0" smtClean="0"/>
              <a:t>Demo</a:t>
            </a:r>
          </a:p>
          <a:p>
            <a:r>
              <a:rPr lang="en-US" sz="2800" dirty="0" smtClean="0"/>
              <a:t>Q &amp;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70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Problem Definition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4777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The goal of this project is to design and develop a graphical user interface (GUI) for drone mission planning. </a:t>
            </a:r>
          </a:p>
          <a:p>
            <a:pPr marL="0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600" dirty="0" smtClean="0"/>
              <a:t>Requirements:</a:t>
            </a:r>
          </a:p>
          <a:p>
            <a:pPr lvl="1"/>
            <a:r>
              <a:rPr lang="en-US" sz="2600" dirty="0"/>
              <a:t>U</a:t>
            </a:r>
            <a:r>
              <a:rPr lang="en-US" sz="2600" dirty="0" smtClean="0"/>
              <a:t>ser friendly interface</a:t>
            </a:r>
          </a:p>
          <a:p>
            <a:pPr lvl="1"/>
            <a:r>
              <a:rPr lang="en-US" sz="2600" dirty="0" smtClean="0"/>
              <a:t>Allow 3D mission planning</a:t>
            </a:r>
          </a:p>
          <a:p>
            <a:pPr lvl="1"/>
            <a:r>
              <a:rPr lang="en-US" sz="2600" dirty="0" smtClean="0"/>
              <a:t>Upload the flight plan using XAPI and </a:t>
            </a:r>
            <a:r>
              <a:rPr lang="en-US" sz="2600" dirty="0" err="1" smtClean="0"/>
              <a:t>Xbee</a:t>
            </a:r>
            <a:endParaRPr lang="en-US" sz="2600" dirty="0" smtClean="0"/>
          </a:p>
          <a:p>
            <a:pPr lvl="1"/>
            <a:r>
              <a:rPr lang="en-US" sz="2600" dirty="0" smtClean="0"/>
              <a:t>Allow Manual Override during flight</a:t>
            </a:r>
          </a:p>
          <a:p>
            <a:pPr lvl="1"/>
            <a:r>
              <a:rPr lang="en-US" sz="2600" dirty="0" smtClean="0"/>
              <a:t>Implement Drone Hardware for flight control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784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Project Deliverables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05939"/>
            <a:ext cx="9905998" cy="3985261"/>
          </a:xfrm>
        </p:spPr>
        <p:txBody>
          <a:bodyPr anchor="t">
            <a:normAutofit lnSpcReduction="10000"/>
          </a:bodyPr>
          <a:lstStyle/>
          <a:p>
            <a:pPr lvl="1"/>
            <a:r>
              <a:rPr lang="en-US" sz="2600" dirty="0" smtClean="0"/>
              <a:t>Alpha version of Graphical User Interface (GUI)</a:t>
            </a:r>
          </a:p>
          <a:p>
            <a:pPr lvl="1"/>
            <a:r>
              <a:rPr lang="en-US" sz="2600" dirty="0" smtClean="0"/>
              <a:t>Integrated prototype instrument panel into GUI (</a:t>
            </a:r>
            <a:r>
              <a:rPr lang="en-US" sz="2600" dirty="0"/>
              <a:t>Code </a:t>
            </a:r>
            <a:r>
              <a:rPr lang="en-US" sz="2600" dirty="0" smtClean="0"/>
              <a:t>by Guillaume </a:t>
            </a:r>
            <a:r>
              <a:rPr lang="en-US" sz="2600" dirty="0"/>
              <a:t>CHOUTEAU  </a:t>
            </a:r>
            <a:r>
              <a:rPr lang="en-US" sz="2600" dirty="0" smtClean="0"/>
              <a:t>)</a:t>
            </a:r>
          </a:p>
          <a:p>
            <a:pPr lvl="1"/>
            <a:r>
              <a:rPr lang="en-US" sz="2600" dirty="0" smtClean="0"/>
              <a:t>Arduino firmware for home and drone  with </a:t>
            </a:r>
            <a:r>
              <a:rPr lang="en-US" sz="2600" dirty="0" err="1" smtClean="0"/>
              <a:t>xapi</a:t>
            </a:r>
            <a:r>
              <a:rPr lang="en-US" sz="2600" dirty="0" smtClean="0"/>
              <a:t> and drone services </a:t>
            </a:r>
          </a:p>
          <a:p>
            <a:pPr lvl="1"/>
            <a:r>
              <a:rPr lang="en-US" sz="2600" dirty="0" smtClean="0"/>
              <a:t>Basic communications integrated with drone and GUI</a:t>
            </a:r>
          </a:p>
          <a:p>
            <a:pPr lvl="1"/>
            <a:r>
              <a:rPr lang="en-US" sz="2600" dirty="0" smtClean="0"/>
              <a:t>Fully configured drone hardware</a:t>
            </a:r>
          </a:p>
          <a:p>
            <a:pPr lvl="2"/>
            <a:r>
              <a:rPr lang="en-US" sz="2400" dirty="0" smtClean="0"/>
              <a:t>Initial drone prototype firmware</a:t>
            </a:r>
          </a:p>
        </p:txBody>
      </p:sp>
    </p:spTree>
    <p:extLst>
      <p:ext uri="{BB962C8B-B14F-4D97-AF65-F5344CB8AC3E}">
        <p14:creationId xmlns:p14="http://schemas.microsoft.com/office/powerpoint/2010/main" val="22625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150778"/>
              </p:ext>
            </p:extLst>
          </p:nvPr>
        </p:nvGraphicFramePr>
        <p:xfrm>
          <a:off x="7837739" y="3752315"/>
          <a:ext cx="4152492" cy="293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Acrobat Document" r:id="rId3" imgW="11344265" imgH="8029444" progId="AcroExch.Document.7">
                  <p:embed/>
                </p:oleObj>
              </mc:Choice>
              <mc:Fallback>
                <p:oleObj name="Acrobat Document" r:id="rId3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7739" y="3752315"/>
                        <a:ext cx="4152492" cy="2939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675004"/>
              </p:ext>
            </p:extLst>
          </p:nvPr>
        </p:nvGraphicFramePr>
        <p:xfrm>
          <a:off x="4108362" y="2191026"/>
          <a:ext cx="4185632" cy="296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Acrobat Document" r:id="rId5" imgW="11344265" imgH="8029444" progId="AcroExch.Document.7">
                  <p:embed/>
                </p:oleObj>
              </mc:Choice>
              <mc:Fallback>
                <p:oleObj name="Acrobat Document" r:id="rId5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8362" y="2191026"/>
                        <a:ext cx="4185632" cy="2962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95732"/>
              </p:ext>
            </p:extLst>
          </p:nvPr>
        </p:nvGraphicFramePr>
        <p:xfrm>
          <a:off x="437882" y="1442369"/>
          <a:ext cx="4186036" cy="296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Acrobat Document" r:id="rId7" imgW="11344265" imgH="8029444" progId="AcroExch.Document.7">
                  <p:embed/>
                </p:oleObj>
              </mc:Choice>
              <mc:Fallback>
                <p:oleObj name="Acrobat Document" r:id="rId7" imgW="11344265" imgH="8029444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882" y="1442369"/>
                        <a:ext cx="4186036" cy="2962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hardware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962561" y="1935480"/>
            <a:ext cx="4263702" cy="3124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6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r>
              <a:rPr lang="en-US" dirty="0" smtClean="0"/>
              <a:t>Arduino firmware uses </a:t>
            </a:r>
            <a:r>
              <a:rPr lang="en-US" dirty="0" err="1" smtClean="0"/>
              <a:t>xapi</a:t>
            </a:r>
            <a:r>
              <a:rPr lang="en-US" dirty="0" smtClean="0"/>
              <a:t> to manage services that control different aspects of communication</a:t>
            </a:r>
          </a:p>
          <a:p>
            <a:r>
              <a:rPr lang="en-US" dirty="0" smtClean="0"/>
              <a:t>Home firmware for Arduino connected to Windows PC running mission control software </a:t>
            </a:r>
          </a:p>
          <a:p>
            <a:pPr lvl="1"/>
            <a:r>
              <a:rPr lang="en-US" dirty="0" smtClean="0"/>
              <a:t>relays packets, over a serial connection, to the Arduino then over </a:t>
            </a:r>
            <a:r>
              <a:rPr lang="en-US" dirty="0" err="1" smtClean="0"/>
              <a:t>xBee</a:t>
            </a:r>
            <a:r>
              <a:rPr lang="en-US" dirty="0" smtClean="0"/>
              <a:t> modules to drone Arduino</a:t>
            </a:r>
          </a:p>
          <a:p>
            <a:r>
              <a:rPr lang="en-US" dirty="0" smtClean="0"/>
              <a:t>Drone firmware for driving flight computer</a:t>
            </a:r>
          </a:p>
          <a:p>
            <a:pPr lvl="1"/>
            <a:r>
              <a:rPr lang="en-US" dirty="0" smtClean="0"/>
              <a:t>Enables automatic or manual control</a:t>
            </a:r>
          </a:p>
          <a:p>
            <a:pPr lvl="1"/>
            <a:r>
              <a:rPr lang="en-US" dirty="0" smtClean="0"/>
              <a:t>Auto pilot manipulation via </a:t>
            </a:r>
            <a:r>
              <a:rPr lang="en-US" dirty="0" err="1" smtClean="0"/>
              <a:t>xapi</a:t>
            </a:r>
            <a:r>
              <a:rPr lang="en-US" dirty="0" smtClean="0"/>
              <a:t> services we developed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8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Firmware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78039"/>
            <a:ext cx="9905998" cy="44131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 descr="C:\Users\Taylor Trabun\Downloads\pid_controller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2333"/>
            <a:ext cx="6800000" cy="2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aylor Trabun\Downloads\pid_simplifi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288" y="2638738"/>
            <a:ext cx="6419048" cy="46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5344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Communication Designs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0" y="1501677"/>
            <a:ext cx="4295922" cy="4771670"/>
          </a:xfr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86" y="1467655"/>
            <a:ext cx="602191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1565</TotalTime>
  <Words>301</Words>
  <Application>Microsoft Office PowerPoint</Application>
  <PresentationFormat>Widescreen</PresentationFormat>
  <Paragraphs>72</Paragraphs>
  <Slides>16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Mesh</vt:lpstr>
      <vt:lpstr>Acrobat Document</vt:lpstr>
      <vt:lpstr>DRONE MISSION  PLANNING SOFTWARE </vt:lpstr>
      <vt:lpstr>Overview</vt:lpstr>
      <vt:lpstr>Problem Definition</vt:lpstr>
      <vt:lpstr>Project Deliverables </vt:lpstr>
      <vt:lpstr>hardware</vt:lpstr>
      <vt:lpstr>hardware</vt:lpstr>
      <vt:lpstr>Firmware</vt:lpstr>
      <vt:lpstr>Firmware</vt:lpstr>
      <vt:lpstr>Communication Designs</vt:lpstr>
      <vt:lpstr>Communication Packet Types</vt:lpstr>
      <vt:lpstr>Services (Fully IMplemented)</vt:lpstr>
      <vt:lpstr>Future Services Required</vt:lpstr>
      <vt:lpstr>Mission Control Software</vt:lpstr>
      <vt:lpstr>Mission Control Software</vt:lpstr>
      <vt:lpstr>Testing (auto Pilot)</vt:lpstr>
      <vt:lpstr>Thank you 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MISSION  PLANNING SOFTWARE</dc:title>
  <dc:creator>Thompson, Emeth (thom5468@vandals.uidaho.edu)</dc:creator>
  <cp:lastModifiedBy>TheBunny</cp:lastModifiedBy>
  <cp:revision>29</cp:revision>
  <dcterms:created xsi:type="dcterms:W3CDTF">2015-02-10T22:21:51Z</dcterms:created>
  <dcterms:modified xsi:type="dcterms:W3CDTF">2015-04-28T20:29:24Z</dcterms:modified>
</cp:coreProperties>
</file>